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FB712-5182-42B8-BE4A-DC3AFB25D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F8D9C3-B08A-44AB-8C36-D48E8A560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347F0-8A4E-4BFC-95C3-BFC56613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57DB-F9CD-4B7A-93A7-661D323903AB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AB839-A534-435E-A119-9B2B0455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C5F08-53B7-455D-B5F3-BCC28C08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0734-CDD9-436C-9FE7-36AFB518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2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1EDD-9BAA-41D8-92C6-FEC218A1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4094F-529D-425B-ADCB-F9CD49397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7653A-0FAC-4723-992F-59D0D67A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57DB-F9CD-4B7A-93A7-661D323903AB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2564-E316-4760-A7A9-45F34E75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69058-07CF-4D0A-8DB9-BA693579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0734-CDD9-436C-9FE7-36AFB518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5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9A5E06-C193-4E9C-A5C8-199334A85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A8AF7-928D-49F1-8CB3-89E1B3B52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DD8E3-1E2B-4798-A126-381C753B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57DB-F9CD-4B7A-93A7-661D323903AB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51CEE-E6D9-4447-BACD-A650F06C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31C20-5B74-4EB1-89CA-7AAEC5FC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0734-CDD9-436C-9FE7-36AFB518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0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8FF081-53F4-4B4D-B120-333813F8D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D4641B-4105-4561-86B2-C014D3DE0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994CE5-A793-4780-A118-BD6522BF7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0B7D8-5C6F-42C8-84A0-1E492BB97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449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E9F745-1FEA-4ECE-B209-EF0C55FE8B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A2B86E-3867-4C2D-92E0-5AD2D4C57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9949B8-3741-4FE3-AF40-5A917082B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4C789-83AA-4331-9D68-BF6FDE60D8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895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6BF7D8-472B-43D9-8EC9-0105752EC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0FC0E3-F151-414D-B658-8DEA5ED6B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E6CDA9-971A-46DF-BDB6-2F39EF17D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288BA-8252-4F35-B94B-26DFF596B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91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9C726-C130-4DDE-998E-53BCE54AE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343CA4-755B-45FE-AA21-460E03B45D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8D10DC-DD8D-44BA-B484-934467A87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D934D-2BA7-49A2-81C0-71AE121A68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799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576671-C76F-46CA-A136-C02E19651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15D63D1-2ED4-45C8-A2B0-25A5254D60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CB8730-96DE-42C9-8E47-FBF333FB6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2DC52-BCC4-4986-AFCE-5286E6E55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489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2B14F2-3C05-4585-9330-1631823463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B49C1E-473C-4BF5-AA85-5C14AB2EF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2986C7-7005-4CF2-A8E2-A1B76D4A8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268B8-A26A-4DEC-AA1E-7E919FF4F0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621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CCC00A4-86CE-4E65-914E-E8632DF2C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F3BF5F5-6B9A-45AD-BC3E-BD5AED6F3D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8BEA0E-D9DE-49C0-8E3C-181650A1B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CC498-4C8F-4AA7-9CF3-DC799CFA7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247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F38EF-18AA-4DE1-802B-28D914245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088547-9F1A-4454-AF41-B7C2FEFC1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D25C2-6332-4B5B-9F2E-7EDAE5A94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96B54-C1B7-4C6B-B060-7A2E9FC3E8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82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5BAD-E4BA-482D-86B5-7BE8720E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2277C-8E27-4403-8FD6-B53FCE55D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8042B-457D-4211-B086-46AED3F9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57DB-F9CD-4B7A-93A7-661D323903AB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61A9-10D6-404F-A01E-4FA46A1B4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5DECF-9440-4563-961C-42879445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0734-CDD9-436C-9FE7-36AFB518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83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903C54-9D79-4BD4-8DA7-B7726B0A13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97B6D2-DBFD-42EE-91D7-D9F8D70C89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BC3D16-550B-44E9-A6FA-30C49CF442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BFEAA-D4CA-4F88-9FA3-00607C2C2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769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C877D5-E88E-4893-B114-283514A3A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47EF8A-0CCC-4AEA-A5A3-A31DF88AE4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6EC119-84DE-432E-AE4B-F1B2E881C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2B7D8-CDED-43C7-8648-95A9235FE8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77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127127-5E40-4070-B5F7-3AB0AC1D36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535035-75B5-4E1B-8CBA-9616DE6266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123933-786C-47CE-BAA9-6E8B3B4E18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7C879-EF56-4A2C-ADED-560A553F7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889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F13FA-F5C0-4F60-A4C8-32FEF3D032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78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10EB4-CB41-4AD0-AC68-6022A9B2EF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6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C6E7D-DFCB-4C78-8ABC-514BE45EBD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05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E19CA-10A0-47D0-B2E7-152A856847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01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ECC9D-88CE-4024-9949-A3534AD6E7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26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8C1F2-71E8-4378-8AA0-49009576D2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60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2387-9B72-4EA8-BFF1-606CA3B7AE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8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A812-34F1-48E1-8962-817E8386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C2853-622D-4CE6-9D96-D9B33801D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F151A-E3E8-4A6C-81E8-D8C1E312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57DB-F9CD-4B7A-93A7-661D323903AB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761FF-967B-4CD3-828D-124441BDF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8773F-5A88-4927-A08D-DA7FE314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0734-CDD9-436C-9FE7-36AFB518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89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5D7DA-7780-4267-B93D-B91B2941FF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83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01429-1EDF-41BA-B6A8-022944C77A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37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99ADF-765E-4ADD-9518-F3F5F57255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97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23D88-ACE9-4B42-B1D5-F2AF452D6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72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11533-C2AB-408E-8AEC-730ACD83F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11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7340B-D60C-4BF5-B8E2-C1D496E36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20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2A436-13FF-4978-B98D-72569CBDB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12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4CB45-C82A-4030-971C-6DE5801E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91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3C0E8-AFF6-4356-B4D8-9B04E0BA0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80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A92B-A888-4698-8C1C-EFAF35036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82AA-E60A-4029-A357-29C83E70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C1727-61B4-4623-8D7A-5663F08DF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D70DB-4BAF-4E89-B536-263DFF45B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4A1DD-89A5-4224-B6BF-8B342ED8B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57DB-F9CD-4B7A-93A7-661D323903AB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DC226-A728-4433-9C6E-45519AC5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0BB09-C85B-4041-BEB1-293DBB8B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0734-CDD9-436C-9FE7-36AFB518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482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F4BBB-E657-4E9D-9B9A-63C91C05F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96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758C6-D0FA-4612-91C1-93716F9BE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09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C9F0-C9BB-43DD-BD44-944022A06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59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CF74B-62C9-450D-9BCD-C329D400C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19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A2ADB-8534-46FF-8B12-FC9CD7CA6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5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BC6F-2131-457F-AEBB-171B414A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9FFAA-ADF3-443A-8314-9FEF41D3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B76C0-AB4B-4A60-891E-4FA705BE6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9D631-A14F-4BD2-88D4-2BA2414CD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EF7F0-093F-4522-9CCD-EEBC8ABE4B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BCE7C3-AEB2-4CDA-90D6-8B94F6B0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57DB-F9CD-4B7A-93A7-661D323903AB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D6B5BA-DFF1-46A7-8052-FA25D79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5B8EB-1EC7-4759-BE14-A105DC8BF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0734-CDD9-436C-9FE7-36AFB518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ABA4E-4AED-483D-95FD-963E8F5D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6AD49-B64D-4842-9B6C-719216857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57DB-F9CD-4B7A-93A7-661D323903AB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8C2E1-E2F4-47EC-8A3D-A09BA291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80148-54B4-41F3-8749-BBA360A99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0734-CDD9-436C-9FE7-36AFB518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5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63934D-B4F2-463D-8901-1F3E5C32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57DB-F9CD-4B7A-93A7-661D323903AB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42588D-2297-4950-A828-13E9977F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10656-CB5C-4188-953C-5C087369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0734-CDD9-436C-9FE7-36AFB518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7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2E5D-53E3-4D16-913A-6431F1A37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1EEA9-0A68-4435-B7CB-8C350BC2F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6615C-229B-4CED-8917-6A1A238B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B0942-BDDF-4DAB-82DE-585CCC66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57DB-F9CD-4B7A-93A7-661D323903AB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D9070-2473-4EF9-A609-A6EE5F560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D34AB-0593-46EE-B7F6-278E1097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0734-CDD9-436C-9FE7-36AFB518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8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1D3C-28C7-4DAB-8FF5-62417D7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50D384-FE6D-43C9-A020-AC206CCDD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7822B-EBF0-4C75-8120-D45BE017A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1B0A6-5A0F-4A3E-A691-CB92E803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57DB-F9CD-4B7A-93A7-661D323903AB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3BCA-3478-435A-A281-CF6C9323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4CA2A-C48D-4436-9A44-B969BB55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0734-CDD9-436C-9FE7-36AFB518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FD329C-357D-48BB-B751-C8B05259F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F1333-6DC8-4F47-A7EB-43C301B0D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18910-343D-4B05-8924-A5B0DC111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357DB-F9CD-4B7A-93A7-661D323903AB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CE267-6832-4529-AB6F-0A3C7E109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1F543-1248-4AD5-BF0A-D53A999D4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50734-CDD9-436C-9FE7-36AFB518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6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19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67F3DF4-5E84-4D28-A799-50DD5950A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6A6587D-9DC1-4EAD-B6BF-377CC9479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B869421-2488-4B2E-8DB7-95C8A8819E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9FC557-057F-4690-9518-D2B127C829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92B503F-3E7E-4894-BDE0-20341FB872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A25950D-0D44-4EFA-AE51-B14D1BFA6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3069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7A41F7-0BEE-4EB5-9534-DFF8FC67176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808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73741-81F7-493C-8644-C888C135E5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743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288BE-CC5E-429A-A2B3-670669C36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497" y="425678"/>
            <a:ext cx="9144000" cy="950277"/>
          </a:xfrm>
        </p:spPr>
        <p:txBody>
          <a:bodyPr/>
          <a:lstStyle/>
          <a:p>
            <a:r>
              <a:rPr lang="en-US" dirty="0"/>
              <a:t>Art 111 Quiz 3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2FAE09-BA90-4B92-9826-3D7819AD2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" y="1541418"/>
            <a:ext cx="11338560" cy="4441370"/>
          </a:xfrm>
        </p:spPr>
        <p:txBody>
          <a:bodyPr>
            <a:normAutofit/>
          </a:bodyPr>
          <a:lstStyle/>
          <a:p>
            <a:pPr algn="l"/>
            <a:r>
              <a:rPr lang="en-US" u="sng" dirty="0"/>
              <a:t>Instructions</a:t>
            </a:r>
            <a:r>
              <a:rPr lang="en-US" dirty="0"/>
              <a:t>: You will have 30 minutes total in class for this part of the quiz. No notes may be used.</a:t>
            </a:r>
            <a:br>
              <a:rPr lang="en-US" dirty="0"/>
            </a:br>
            <a:br>
              <a:rPr lang="en-US" sz="1800" dirty="0"/>
            </a:br>
            <a:r>
              <a:rPr lang="en-US" sz="1800" dirty="0"/>
              <a:t>1) Select three artworks from this slide show </a:t>
            </a:r>
            <a:r>
              <a:rPr lang="en-US" sz="1800" u="sng" dirty="0"/>
              <a:t>that best represent the </a:t>
            </a:r>
            <a:r>
              <a:rPr lang="en-US" sz="1800" i="1" u="sng" dirty="0"/>
              <a:t>hybrid</a:t>
            </a:r>
            <a:r>
              <a:rPr lang="en-US" sz="1800" u="sng" dirty="0"/>
              <a:t> identity </a:t>
            </a:r>
            <a:r>
              <a:rPr lang="en-US" sz="1800" dirty="0"/>
              <a:t>of artworks in the post-Conquest era. </a:t>
            </a:r>
          </a:p>
          <a:p>
            <a:pPr algn="l"/>
            <a:r>
              <a:rPr lang="en-US" sz="1800" dirty="0"/>
              <a:t>2) Choose artworks </a:t>
            </a:r>
            <a:r>
              <a:rPr lang="en-US" sz="1800" u="sng" dirty="0"/>
              <a:t>that we have read articles about </a:t>
            </a:r>
            <a:r>
              <a:rPr lang="en-US" sz="1800" dirty="0"/>
              <a:t>and include information from those articles in your short essays about the artwork. </a:t>
            </a:r>
          </a:p>
          <a:p>
            <a:pPr algn="l"/>
            <a:r>
              <a:rPr lang="en-US" sz="1800" dirty="0"/>
              <a:t>3) Chose artworks that represent the </a:t>
            </a:r>
            <a:r>
              <a:rPr lang="en-US" sz="1800" u="sng" dirty="0"/>
              <a:t>broadest chronological range </a:t>
            </a:r>
            <a:r>
              <a:rPr lang="en-US" sz="1800" dirty="0"/>
              <a:t>of </a:t>
            </a:r>
            <a:r>
              <a:rPr lang="en-US" sz="1800" dirty="0">
                <a:solidFill>
                  <a:prstClr val="black"/>
                </a:solidFill>
              </a:rPr>
              <a:t>post-Conquest </a:t>
            </a:r>
            <a:r>
              <a:rPr lang="en-US" sz="1800" dirty="0"/>
              <a:t>art we have covered. </a:t>
            </a:r>
          </a:p>
          <a:p>
            <a:pPr algn="l"/>
            <a:r>
              <a:rPr lang="en-US" sz="1800" dirty="0"/>
              <a:t>4) Choose </a:t>
            </a:r>
            <a:r>
              <a:rPr lang="en-US" sz="1800" u="sng" dirty="0"/>
              <a:t>only ONE artwork from Gauvin Bailey’s essay</a:t>
            </a:r>
            <a:r>
              <a:rPr lang="en-US" sz="1800" dirty="0"/>
              <a:t>.</a:t>
            </a:r>
          </a:p>
          <a:p>
            <a:pPr algn="l"/>
            <a:r>
              <a:rPr lang="en-US" sz="2000" dirty="0"/>
              <a:t>**Identify the </a:t>
            </a:r>
            <a:r>
              <a:rPr lang="en-US" sz="2000" i="1" dirty="0"/>
              <a:t>names</a:t>
            </a:r>
            <a:r>
              <a:rPr lang="en-US" sz="2000" dirty="0"/>
              <a:t> of the authors and </a:t>
            </a:r>
            <a:r>
              <a:rPr lang="en-US" sz="2000" i="1" dirty="0"/>
              <a:t>titles</a:t>
            </a:r>
            <a:r>
              <a:rPr lang="en-US" sz="2000" dirty="0"/>
              <a:t> of the relevant readings and full identification of the artwork: </a:t>
            </a:r>
            <a:r>
              <a:rPr lang="en-US" sz="2000" i="1" dirty="0"/>
              <a:t>name of the artist, title, date, medium </a:t>
            </a:r>
            <a:r>
              <a:rPr lang="en-US" sz="2000" dirty="0"/>
              <a:t>(what it’s made out of)</a:t>
            </a:r>
          </a:p>
          <a:p>
            <a:pPr algn="l"/>
            <a:r>
              <a:rPr lang="en-US" sz="2000" dirty="0"/>
              <a:t>**Describe how the artwork is a hybrid (mestizo) in </a:t>
            </a:r>
            <a:r>
              <a:rPr lang="en-US" sz="2000" i="1" dirty="0"/>
              <a:t>form</a:t>
            </a:r>
            <a:r>
              <a:rPr lang="en-US" sz="2000" dirty="0"/>
              <a:t> and </a:t>
            </a:r>
            <a:r>
              <a:rPr lang="en-US" sz="2000" i="1" dirty="0"/>
              <a:t>content</a:t>
            </a:r>
            <a:r>
              <a:rPr lang="en-US" sz="2000" dirty="0"/>
              <a:t>. </a:t>
            </a:r>
            <a:r>
              <a:rPr lang="en-US" sz="2000" i="1" dirty="0"/>
              <a:t>Form</a:t>
            </a:r>
            <a:r>
              <a:rPr lang="en-US" sz="2000" dirty="0"/>
              <a:t> would include the formal elements of art and medium. </a:t>
            </a:r>
            <a:r>
              <a:rPr lang="en-US" sz="2000" i="1" dirty="0"/>
              <a:t>Content</a:t>
            </a:r>
            <a:r>
              <a:rPr lang="en-US" sz="2000" dirty="0"/>
              <a:t> is the subject of the work plus its meaning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7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">
            <a:extLst>
              <a:ext uri="{FF2B5EF4-FFF2-40B4-BE49-F238E27FC236}">
                <a16:creationId xmlns:a16="http://schemas.microsoft.com/office/drawing/2014/main" id="{DE1E9848-71CC-4252-80DF-1B995F287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047750"/>
            <a:ext cx="8978900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42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Madonnebild_Federn_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3062" y="1049383"/>
            <a:ext cx="4038600" cy="568634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51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art_111_feather_painting_mass_stGregory_mexicoCity_15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237" y="961246"/>
            <a:ext cx="4198938" cy="51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324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Gerson_Juan_Noahs_Ark_15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4836"/>
            <a:ext cx="4813300" cy="67701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497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 descr="Virgin_Mary_of_the_Cerro_Rico_of_Potosi_18thC_oc_54inH"/>
          <p:cNvPicPr>
            <a:picLocks noChangeAspect="1" noChangeArrowheads="1"/>
          </p:cNvPicPr>
          <p:nvPr/>
        </p:nvPicPr>
        <p:blipFill>
          <a:blip r:embed="rId2" cstate="print">
            <a:lum contrast="-2000"/>
          </a:blip>
          <a:srcRect/>
          <a:stretch>
            <a:fillRect/>
          </a:stretch>
        </p:blipFill>
        <p:spPr bwMode="auto">
          <a:xfrm>
            <a:off x="5867400" y="82978"/>
            <a:ext cx="5194300" cy="669204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906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http://images.metmuseum.org/CRDImages/dp/web-large/MM63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4327" y="0"/>
            <a:ext cx="444500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940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igueroa_Pedro_SimonBolivarLiberatorandFatheroftheNation_1819_oil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t="1250"/>
          <a:stretch>
            <a:fillRect/>
          </a:stretch>
        </p:blipFill>
        <p:spPr bwMode="auto">
          <a:xfrm>
            <a:off x="3810000" y="820105"/>
            <a:ext cx="4572000" cy="5521669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9858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6" descr="http://upload.wikimedia.org/wikipedia/commons/thumb/b/b4/Juan_Cordero_-_Cristopher_Columbus_at_the_Court_of_the_Catholic_Monarchs_-_Google_Art_Project.jpg/640px-Juan_Cordero_-_Cristopher_Columbus_at_the_Court_of_the_Catholic_Monarchs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1" y="1066800"/>
            <a:ext cx="7153275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54025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laine's first">
  <a:themeElements>
    <a:clrScheme name="Default Design 13">
      <a:dk1>
        <a:srgbClr val="336699"/>
      </a:dk1>
      <a:lt1>
        <a:srgbClr val="FFFFFF"/>
      </a:lt1>
      <a:dk2>
        <a:srgbClr val="333333"/>
      </a:dk2>
      <a:lt2>
        <a:srgbClr val="E3EBF1"/>
      </a:lt2>
      <a:accent1>
        <a:srgbClr val="003399"/>
      </a:accent1>
      <a:accent2>
        <a:srgbClr val="468A4B"/>
      </a:accent2>
      <a:accent3>
        <a:srgbClr val="ADADAD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333333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DADAD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27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Default Design</vt:lpstr>
      <vt:lpstr>1_Default Design</vt:lpstr>
      <vt:lpstr>Elaine's first</vt:lpstr>
      <vt:lpstr>Art 111 Quiz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O'Brien, Elaine</dc:creator>
  <cp:lastModifiedBy>O'Brien, Elaine</cp:lastModifiedBy>
  <cp:revision>5</cp:revision>
  <dcterms:created xsi:type="dcterms:W3CDTF">2018-03-31T04:02:15Z</dcterms:created>
  <dcterms:modified xsi:type="dcterms:W3CDTF">2018-04-03T04:21:59Z</dcterms:modified>
</cp:coreProperties>
</file>